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CC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2ACE4A4-7B47-4BB2-BB8D-16E81527E126}" type="datetimeFigureOut">
              <a:rPr lang="id-ID" smtClean="0"/>
              <a:pPr/>
              <a:t>01/07/2019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35C578C-05E8-4002-982D-7259C0B891B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E4A4-7B47-4BB2-BB8D-16E81527E126}" type="datetimeFigureOut">
              <a:rPr lang="id-ID" smtClean="0"/>
              <a:pPr/>
              <a:t>01/07/2019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C578C-05E8-4002-982D-7259C0B891B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E4A4-7B47-4BB2-BB8D-16E81527E126}" type="datetimeFigureOut">
              <a:rPr lang="id-ID" smtClean="0"/>
              <a:pPr/>
              <a:t>01/07/2019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C578C-05E8-4002-982D-7259C0B891B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2ACE4A4-7B47-4BB2-BB8D-16E81527E126}" type="datetimeFigureOut">
              <a:rPr lang="id-ID" smtClean="0"/>
              <a:pPr/>
              <a:t>01/07/2019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C578C-05E8-4002-982D-7259C0B891B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2ACE4A4-7B47-4BB2-BB8D-16E81527E126}" type="datetimeFigureOut">
              <a:rPr lang="id-ID" smtClean="0"/>
              <a:pPr/>
              <a:t>01/07/2019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35C578C-05E8-4002-982D-7259C0B891BE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2ACE4A4-7B47-4BB2-BB8D-16E81527E126}" type="datetimeFigureOut">
              <a:rPr lang="id-ID" smtClean="0"/>
              <a:pPr/>
              <a:t>01/07/2019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35C578C-05E8-4002-982D-7259C0B891B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2ACE4A4-7B47-4BB2-BB8D-16E81527E126}" type="datetimeFigureOut">
              <a:rPr lang="id-ID" smtClean="0"/>
              <a:pPr/>
              <a:t>01/07/2019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35C578C-05E8-4002-982D-7259C0B891B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E4A4-7B47-4BB2-BB8D-16E81527E126}" type="datetimeFigureOut">
              <a:rPr lang="id-ID" smtClean="0"/>
              <a:pPr/>
              <a:t>01/07/2019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C578C-05E8-4002-982D-7259C0B891B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2ACE4A4-7B47-4BB2-BB8D-16E81527E126}" type="datetimeFigureOut">
              <a:rPr lang="id-ID" smtClean="0"/>
              <a:pPr/>
              <a:t>01/07/2019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35C578C-05E8-4002-982D-7259C0B891B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2ACE4A4-7B47-4BB2-BB8D-16E81527E126}" type="datetimeFigureOut">
              <a:rPr lang="id-ID" smtClean="0"/>
              <a:pPr/>
              <a:t>01/07/2019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35C578C-05E8-4002-982D-7259C0B891B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2ACE4A4-7B47-4BB2-BB8D-16E81527E126}" type="datetimeFigureOut">
              <a:rPr lang="id-ID" smtClean="0"/>
              <a:pPr/>
              <a:t>01/07/2019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35C578C-05E8-4002-982D-7259C0B891B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2ACE4A4-7B47-4BB2-BB8D-16E81527E126}" type="datetimeFigureOut">
              <a:rPr lang="id-ID" smtClean="0"/>
              <a:pPr/>
              <a:t>01/07/2019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35C578C-05E8-4002-982D-7259C0B891BE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KATEGORI AUTIS BERDASARKAN CARS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NORMA CARS </a:t>
            </a:r>
          </a:p>
          <a:p>
            <a:pPr>
              <a:buNone/>
            </a:pP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00100" y="242886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Batasan Angka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Kategori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 –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Normal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15 – 28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Ringan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29 – 42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Sedang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43 – 56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Berat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11931</TotalTime>
  <Words>25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Verve</vt:lpstr>
      <vt:lpstr>KATEGORI AUTIS BERDASARKAN CARS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9</cp:revision>
  <dcterms:created xsi:type="dcterms:W3CDTF">2018-01-30T04:48:38Z</dcterms:created>
  <dcterms:modified xsi:type="dcterms:W3CDTF">2019-07-01T04:30:24Z</dcterms:modified>
</cp:coreProperties>
</file>